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A0EEF2-A6E8-2A0D-D7FC-576A8532E3AE}" v="62" dt="2026-07-08T11:02:29.8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2706"/>
            <a:ext cx="9144000" cy="2387600"/>
          </a:xfrm>
        </p:spPr>
        <p:txBody>
          <a:bodyPr/>
          <a:lstStyle/>
          <a:p>
            <a:pPr algn="l"/>
            <a:r>
              <a:rPr lang="en-GB" sz="3200">
                <a:latin typeface="STIX Two Text Medium"/>
              </a:rPr>
              <a:t>I confirm that I have no financial interests or relationships with Irish Medical Council-defined ineligible companies to disclose.</a:t>
            </a:r>
            <a:endParaRPr lang="en-US" sz="540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FC4C99-77C9-361B-9C6E-83D1AC8AD46B}"/>
              </a:ext>
            </a:extLst>
          </p:cNvPr>
          <p:cNvSpPr txBox="1"/>
          <p:nvPr/>
        </p:nvSpPr>
        <p:spPr>
          <a:xfrm>
            <a:off x="1428750" y="730249"/>
            <a:ext cx="865716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>
                <a:solidFill>
                  <a:srgbClr val="006154"/>
                </a:solidFill>
                <a:latin typeface="STIX Two Text Medium"/>
                <a:ea typeface="+mj-ea"/>
                <a:cs typeface="+mj-cs"/>
              </a:rPr>
              <a:t>Disclosure Slide – no conflicts to declare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8EB11-E7F9-8B5A-5538-9F08AD678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2D278-E613-724A-722F-C9D1171C2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6592"/>
            <a:ext cx="9144000" cy="3200400"/>
          </a:xfrm>
        </p:spPr>
        <p:txBody>
          <a:bodyPr>
            <a:normAutofit fontScale="90000"/>
          </a:bodyPr>
          <a:lstStyle/>
          <a:p>
            <a:pPr algn="l"/>
            <a:br>
              <a:rPr lang="en-GB" sz="2400" dirty="0">
                <a:latin typeface="Aptos"/>
              </a:rPr>
            </a:br>
            <a:br>
              <a:rPr lang="en-GB" sz="2400" dirty="0">
                <a:latin typeface="Aptos"/>
              </a:rPr>
            </a:br>
            <a:br>
              <a:rPr lang="en-GB" sz="2400" dirty="0">
                <a:latin typeface="Aptos"/>
              </a:rPr>
            </a:br>
            <a:r>
              <a:rPr lang="en-GB" sz="2400">
                <a:latin typeface="Aptos"/>
              </a:rPr>
              <a:t>I confirm the following:</a:t>
            </a:r>
            <a:br>
              <a:rPr lang="en-GB" sz="2400" dirty="0">
                <a:latin typeface="Aptos"/>
              </a:rPr>
            </a:br>
            <a:r>
              <a:rPr lang="en-GB" sz="2400">
                <a:latin typeface="Aptos"/>
              </a:rPr>
              <a:t>Financial interests or relationships with Irish Medical Council-defined ineligible companies have been disclosed and mitigated according to the Irish </a:t>
            </a:r>
            <a:r>
              <a:rPr lang="en-GB" sz="2400" dirty="0">
                <a:latin typeface="Aptos"/>
              </a:rPr>
              <a:t>Medical Council Standards for Integrity and Independence in CPD.</a:t>
            </a:r>
            <a:endParaRPr lang="en-US" sz="2400" dirty="0">
              <a:latin typeface="Aptos"/>
            </a:endParaRPr>
          </a:p>
          <a:p>
            <a:pPr algn="l"/>
            <a:r>
              <a:rPr lang="en-GB" sz="2400">
                <a:latin typeface="Arial"/>
                <a:cs typeface="Arial"/>
              </a:rPr>
              <a:t>•</a:t>
            </a:r>
            <a:r>
              <a:rPr lang="en-GB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2400">
                <a:solidFill>
                  <a:srgbClr val="006154"/>
                </a:solidFill>
                <a:latin typeface="Aptos"/>
              </a:rPr>
              <a:t>Company name – nature of relationship</a:t>
            </a:r>
            <a:endParaRPr lang="en-GB"/>
          </a:p>
          <a:p>
            <a:pPr algn="l"/>
            <a:r>
              <a:rPr lang="en-GB" sz="2400">
                <a:latin typeface="Arial"/>
                <a:cs typeface="Arial"/>
              </a:rPr>
              <a:t>• </a:t>
            </a:r>
            <a:r>
              <a:rPr lang="en-GB" sz="2400" dirty="0">
                <a:solidFill>
                  <a:srgbClr val="006154"/>
                </a:solidFill>
                <a:latin typeface="Aptos"/>
              </a:rPr>
              <a:t>…</a:t>
            </a:r>
            <a:endParaRPr lang="en-GB"/>
          </a:p>
          <a:p>
            <a:pPr algn="l"/>
            <a:endParaRPr lang="en-GB" sz="3200" dirty="0">
              <a:latin typeface="STIX Two Text Medium"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0D03E9-DF40-C14F-CE9A-09DFE2DB66F0}"/>
              </a:ext>
            </a:extLst>
          </p:cNvPr>
          <p:cNvSpPr txBox="1"/>
          <p:nvPr/>
        </p:nvSpPr>
        <p:spPr>
          <a:xfrm>
            <a:off x="1428750" y="730249"/>
            <a:ext cx="865716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>
                <a:solidFill>
                  <a:srgbClr val="006154"/>
                </a:solidFill>
                <a:latin typeface="STIX Two Text Medium"/>
                <a:ea typeface="+mj-ea"/>
                <a:cs typeface="+mj-cs"/>
              </a:rPr>
              <a:t>Disclosure Slide – no conflicts to declare</a:t>
            </a:r>
          </a:p>
        </p:txBody>
      </p:sp>
    </p:spTree>
    <p:extLst>
      <p:ext uri="{BB962C8B-B14F-4D97-AF65-F5344CB8AC3E}">
        <p14:creationId xmlns:p14="http://schemas.microsoft.com/office/powerpoint/2010/main" val="2221456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aa8e23d-dc65-4aa4-b255-c26c0adc0f71" xsi:nil="true"/>
    <lcf76f155ced4ddcb4097134ff3c332f xmlns="50cd1067-ad5b-4548-a81f-8020061686a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18DDA65413BE4CB07F4D05041C6593" ma:contentTypeVersion="16" ma:contentTypeDescription="Create a new document." ma:contentTypeScope="" ma:versionID="db67ea3d5188bcb7ef39f4dfc4a6c708">
  <xsd:schema xmlns:xsd="http://www.w3.org/2001/XMLSchema" xmlns:xs="http://www.w3.org/2001/XMLSchema" xmlns:p="http://schemas.microsoft.com/office/2006/metadata/properties" xmlns:ns2="50cd1067-ad5b-4548-a81f-8020061686ae" xmlns:ns3="baa8e23d-dc65-4aa4-b255-c26c0adc0f71" targetNamespace="http://schemas.microsoft.com/office/2006/metadata/properties" ma:root="true" ma:fieldsID="ee074689c55b586904ece71586027f37" ns2:_="" ns3:_="">
    <xsd:import namespace="50cd1067-ad5b-4548-a81f-8020061686ae"/>
    <xsd:import namespace="baa8e23d-dc65-4aa4-b255-c26c0adc0f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cd1067-ad5b-4548-a81f-8020061686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cb26097-bfaf-4cc3-af83-a872dc9a89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a8e23d-dc65-4aa4-b255-c26c0adc0f7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00f3422-6e4a-483c-bdba-5b89fc64bc2f}" ma:internalName="TaxCatchAll" ma:showField="CatchAllData" ma:web="baa8e23d-dc65-4aa4-b255-c26c0adc0f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448020-6769-49D8-BB66-F34A24470027}">
  <ds:schemaRefs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baa8e23d-dc65-4aa4-b255-c26c0adc0f71"/>
    <ds:schemaRef ds:uri="50cd1067-ad5b-4548-a81f-8020061686ae"/>
  </ds:schemaRefs>
</ds:datastoreItem>
</file>

<file path=customXml/itemProps2.xml><?xml version="1.0" encoding="utf-8"?>
<ds:datastoreItem xmlns:ds="http://schemas.openxmlformats.org/officeDocument/2006/customXml" ds:itemID="{6F9A7F27-EEBD-4888-9CCF-B3DA44EB8CC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2BF543-BABB-4751-8930-47896D5276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cd1067-ad5b-4548-a81f-8020061686ae"/>
    <ds:schemaRef ds:uri="baa8e23d-dc65-4aa4-b255-c26c0adc0f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80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STIX Two Text Medium</vt:lpstr>
      <vt:lpstr>office theme</vt:lpstr>
      <vt:lpstr>I confirm that I have no financial interests or relationships with Irish Medical Council-defined ineligible companies to disclose. </vt:lpstr>
      <vt:lpstr>   I confirm the following: Financial interests or relationships with Irish Medical Council-defined ineligible companies have been disclosed and mitigated according to the Irish Medical Council Standards for Integrity and Independence in CPD. • Company name – nature of relationship • …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 Daly</dc:creator>
  <cp:lastModifiedBy>Grainne McBrearty</cp:lastModifiedBy>
  <cp:revision>22</cp:revision>
  <dcterms:created xsi:type="dcterms:W3CDTF">2026-07-08T09:30:40Z</dcterms:created>
  <dcterms:modified xsi:type="dcterms:W3CDTF">2026-07-30T14:14:06Z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0x0101006A18DDA65413BE4CB07F4D05041C6593</vt:lpwstr>
  </property>
  <property fmtid="{D5CDD505-2E9C-101B-9397-08002B2CF9AE}" pid="3" name="MediaServiceImageTags">
    <vt:lpwstr/>
  </property>
</Properties>
</file>