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38B84C-E72B-424E-B981-CA2BA0FB0DC1}" v="7" dt="2026-08-26T08:51:08.9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1" d="100"/>
          <a:sy n="71" d="100"/>
        </p:scale>
        <p:origin x="2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Daly" userId="9a368967-04f4-4783-a920-1c0e4f250fc9" providerId="ADAL" clId="{1EB5185E-E5A8-4F54-A663-74585447C25A}"/>
    <pc:docChg chg="undo custSel addSld delSld modSld">
      <pc:chgData name="Julie Daly" userId="9a368967-04f4-4783-a920-1c0e4f250fc9" providerId="ADAL" clId="{1EB5185E-E5A8-4F54-A663-74585447C25A}" dt="2026-08-26T08:54:36.829" v="105" actId="207"/>
      <pc:docMkLst>
        <pc:docMk/>
      </pc:docMkLst>
      <pc:sldChg chg="addSp delSp modSp mod">
        <pc:chgData name="Julie Daly" userId="9a368967-04f4-4783-a920-1c0e4f250fc9" providerId="ADAL" clId="{1EB5185E-E5A8-4F54-A663-74585447C25A}" dt="2026-08-26T08:54:36.829" v="105" actId="207"/>
        <pc:sldMkLst>
          <pc:docMk/>
          <pc:sldMk cId="109857222" sldId="256"/>
        </pc:sldMkLst>
        <pc:spChg chg="del">
          <ac:chgData name="Julie Daly" userId="9a368967-04f4-4783-a920-1c0e4f250fc9" providerId="ADAL" clId="{1EB5185E-E5A8-4F54-A663-74585447C25A}" dt="2026-08-26T08:49:35.841" v="32" actId="478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Julie Daly" userId="9a368967-04f4-4783-a920-1c0e4f250fc9" providerId="ADAL" clId="{1EB5185E-E5A8-4F54-A663-74585447C25A}" dt="2026-08-26T08:54:36.829" v="105" actId="207"/>
          <ac:spMkLst>
            <pc:docMk/>
            <pc:sldMk cId="109857222" sldId="256"/>
            <ac:spMk id="4" creationId="{95FC4C99-77C9-361B-9C6E-83D1AC8AD46B}"/>
          </ac:spMkLst>
        </pc:spChg>
        <pc:spChg chg="add del mod">
          <ac:chgData name="Julie Daly" userId="9a368967-04f4-4783-a920-1c0e4f250fc9" providerId="ADAL" clId="{1EB5185E-E5A8-4F54-A663-74585447C25A}" dt="2026-08-26T08:49:37.718" v="33" actId="478"/>
          <ac:spMkLst>
            <pc:docMk/>
            <pc:sldMk cId="109857222" sldId="256"/>
            <ac:spMk id="5" creationId="{C9BE2628-CB30-2CFE-BB40-59BB6E4D60EA}"/>
          </ac:spMkLst>
        </pc:spChg>
        <pc:spChg chg="add mod">
          <ac:chgData name="Julie Daly" userId="9a368967-04f4-4783-a920-1c0e4f250fc9" providerId="ADAL" clId="{1EB5185E-E5A8-4F54-A663-74585447C25A}" dt="2026-08-26T08:50:15.077" v="39" actId="1076"/>
          <ac:spMkLst>
            <pc:docMk/>
            <pc:sldMk cId="109857222" sldId="256"/>
            <ac:spMk id="6" creationId="{C7A48D30-1BF1-3E3F-877F-F55AD3E2C005}"/>
          </ac:spMkLst>
        </pc:spChg>
      </pc:sldChg>
      <pc:sldChg chg="addSp delSp modSp mod">
        <pc:chgData name="Julie Daly" userId="9a368967-04f4-4783-a920-1c0e4f250fc9" providerId="ADAL" clId="{1EB5185E-E5A8-4F54-A663-74585447C25A}" dt="2026-08-26T08:54:34.167" v="104" actId="207"/>
        <pc:sldMkLst>
          <pc:docMk/>
          <pc:sldMk cId="2221456385" sldId="257"/>
        </pc:sldMkLst>
        <pc:spChg chg="del mod">
          <ac:chgData name="Julie Daly" userId="9a368967-04f4-4783-a920-1c0e4f250fc9" providerId="ADAL" clId="{1EB5185E-E5A8-4F54-A663-74585447C25A}" dt="2026-08-26T08:49:00.138" v="27" actId="478"/>
          <ac:spMkLst>
            <pc:docMk/>
            <pc:sldMk cId="2221456385" sldId="257"/>
            <ac:spMk id="2" creationId="{57E2D278-E613-724A-722F-C9D1171C26C7}"/>
          </ac:spMkLst>
        </pc:spChg>
        <pc:spChg chg="add mod">
          <ac:chgData name="Julie Daly" userId="9a368967-04f4-4783-a920-1c0e4f250fc9" providerId="ADAL" clId="{1EB5185E-E5A8-4F54-A663-74585447C25A}" dt="2026-08-26T08:54:24.707" v="103" actId="207"/>
          <ac:spMkLst>
            <pc:docMk/>
            <pc:sldMk cId="2221456385" sldId="257"/>
            <ac:spMk id="3" creationId="{E2273FBF-52D0-9A52-5C6C-E3436603A8FD}"/>
          </ac:spMkLst>
        </pc:spChg>
        <pc:spChg chg="mod">
          <ac:chgData name="Julie Daly" userId="9a368967-04f4-4783-a920-1c0e4f250fc9" providerId="ADAL" clId="{1EB5185E-E5A8-4F54-A663-74585447C25A}" dt="2026-08-26T08:54:34.167" v="104" actId="207"/>
          <ac:spMkLst>
            <pc:docMk/>
            <pc:sldMk cId="2221456385" sldId="257"/>
            <ac:spMk id="4" creationId="{6E0D03E9-DF40-C14F-CE9A-09DFE2DB66F0}"/>
          </ac:spMkLst>
        </pc:spChg>
      </pc:sldChg>
      <pc:sldChg chg="modSp new del mod">
        <pc:chgData name="Julie Daly" userId="9a368967-04f4-4783-a920-1c0e4f250fc9" providerId="ADAL" clId="{1EB5185E-E5A8-4F54-A663-74585447C25A}" dt="2026-08-26T08:51:19.337" v="100" actId="47"/>
        <pc:sldMkLst>
          <pc:docMk/>
          <pc:sldMk cId="3853001893" sldId="258"/>
        </pc:sldMkLst>
        <pc:spChg chg="mod">
          <ac:chgData name="Julie Daly" userId="9a368967-04f4-4783-a920-1c0e4f250fc9" providerId="ADAL" clId="{1EB5185E-E5A8-4F54-A663-74585447C25A}" dt="2026-08-26T08:50:50.409" v="93" actId="20577"/>
          <ac:spMkLst>
            <pc:docMk/>
            <pc:sldMk cId="3853001893" sldId="258"/>
            <ac:spMk id="2" creationId="{451013D0-95A2-28B7-E897-DE28926F3AA1}"/>
          </ac:spMkLst>
        </pc:spChg>
        <pc:spChg chg="mod">
          <ac:chgData name="Julie Daly" userId="9a368967-04f4-4783-a920-1c0e4f250fc9" providerId="ADAL" clId="{1EB5185E-E5A8-4F54-A663-74585447C25A}" dt="2026-08-26T08:50:51.548" v="94"/>
          <ac:spMkLst>
            <pc:docMk/>
            <pc:sldMk cId="3853001893" sldId="258"/>
            <ac:spMk id="3" creationId="{20E46CE6-2CC7-787C-CE79-9FE67DD78BEA}"/>
          </ac:spMkLst>
        </pc:spChg>
      </pc:sldChg>
      <pc:sldChg chg="modSp add del mod">
        <pc:chgData name="Julie Daly" userId="9a368967-04f4-4783-a920-1c0e4f250fc9" providerId="ADAL" clId="{1EB5185E-E5A8-4F54-A663-74585447C25A}" dt="2026-08-26T08:51:20.367" v="101" actId="47"/>
        <pc:sldMkLst>
          <pc:docMk/>
          <pc:sldMk cId="215477899" sldId="259"/>
        </pc:sldMkLst>
        <pc:spChg chg="mod">
          <ac:chgData name="Julie Daly" userId="9a368967-04f4-4783-a920-1c0e4f250fc9" providerId="ADAL" clId="{1EB5185E-E5A8-4F54-A663-74585447C25A}" dt="2026-08-26T08:50:57.857" v="98" actId="20577"/>
          <ac:spMkLst>
            <pc:docMk/>
            <pc:sldMk cId="215477899" sldId="259"/>
            <ac:spMk id="2" creationId="{B91761E3-D88D-12BF-3E74-F0BC1C0D1239}"/>
          </ac:spMkLst>
        </pc:spChg>
        <pc:spChg chg="mod">
          <ac:chgData name="Julie Daly" userId="9a368967-04f4-4783-a920-1c0e4f250fc9" providerId="ADAL" clId="{1EB5185E-E5A8-4F54-A663-74585447C25A}" dt="2026-08-26T08:51:08.991" v="99"/>
          <ac:spMkLst>
            <pc:docMk/>
            <pc:sldMk cId="215477899" sldId="259"/>
            <ac:spMk id="3" creationId="{54350125-A56A-8B28-DC8E-44122B2C6DA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5FC4C99-77C9-361B-9C6E-83D1AC8AD46B}"/>
              </a:ext>
            </a:extLst>
          </p:cNvPr>
          <p:cNvSpPr txBox="1"/>
          <p:nvPr/>
        </p:nvSpPr>
        <p:spPr>
          <a:xfrm>
            <a:off x="1428750" y="730249"/>
            <a:ext cx="865716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STIX Two Text Medium"/>
                <a:ea typeface="+mj-ea"/>
                <a:cs typeface="+mj-cs"/>
              </a:rPr>
              <a:t>Disclosure Slide – no conflicts to declare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A48D30-1BF1-3E3F-877F-F55AD3E2C005}"/>
              </a:ext>
            </a:extLst>
          </p:cNvPr>
          <p:cNvSpPr txBox="1"/>
          <p:nvPr/>
        </p:nvSpPr>
        <p:spPr>
          <a:xfrm>
            <a:off x="1428750" y="1882588"/>
            <a:ext cx="8999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 confirm that I have no financial interests or relationships with Irish Medical Council-defined ineligible companies to disclose.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8EB11-E7F9-8B5A-5538-9F08AD678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0D03E9-DF40-C14F-CE9A-09DFE2DB66F0}"/>
              </a:ext>
            </a:extLst>
          </p:cNvPr>
          <p:cNvSpPr txBox="1"/>
          <p:nvPr/>
        </p:nvSpPr>
        <p:spPr>
          <a:xfrm>
            <a:off x="1428750" y="730249"/>
            <a:ext cx="865716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600" dirty="0">
                <a:latin typeface="STIX Two Text Medium"/>
                <a:ea typeface="+mj-ea"/>
                <a:cs typeface="+mj-cs"/>
              </a:rPr>
              <a:t>Disclosure Slide – conflicts to declare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273FBF-52D0-9A52-5C6C-E3436603A8FD}"/>
              </a:ext>
            </a:extLst>
          </p:cNvPr>
          <p:cNvSpPr txBox="1"/>
          <p:nvPr/>
        </p:nvSpPr>
        <p:spPr>
          <a:xfrm>
            <a:off x="1497107" y="1837764"/>
            <a:ext cx="86571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 confirm the following:</a:t>
            </a:r>
            <a:br>
              <a:rPr lang="en-GB" sz="2400" dirty="0"/>
            </a:br>
            <a:r>
              <a:rPr lang="en-GB" sz="2400" dirty="0"/>
              <a:t>Financial interests or relationships with Irish Medical Council-defined ineligible companies have been disclosed and mitigated according to the Irish Medical Council Standards for Integrity and Independence in CPD.</a:t>
            </a:r>
            <a:endParaRPr lang="en-US" sz="2400" dirty="0"/>
          </a:p>
          <a:p>
            <a:pPr marL="717550" indent="-342900">
              <a:buFont typeface="Arial" panose="020B0604020202020204" pitchFamily="34" charset="0"/>
              <a:buChar char="•"/>
            </a:pPr>
            <a:r>
              <a:rPr lang="en-GB" sz="2400" dirty="0"/>
              <a:t>Company name – nature of relationship</a:t>
            </a:r>
          </a:p>
          <a:p>
            <a:pPr marL="717550" indent="-342900">
              <a:buFont typeface="Arial" panose="020B0604020202020204" pitchFamily="34" charset="0"/>
              <a:buChar char="•"/>
            </a:pPr>
            <a:r>
              <a:rPr lang="en-GB" sz="2400" dirty="0"/>
              <a:t>…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2221456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aa8e23d-dc65-4aa4-b255-c26c0adc0f71" xsi:nil="true"/>
    <lcf76f155ced4ddcb4097134ff3c332f xmlns="50cd1067-ad5b-4548-a81f-8020061686a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18DDA65413BE4CB07F4D05041C6593" ma:contentTypeVersion="16" ma:contentTypeDescription="Create a new document." ma:contentTypeScope="" ma:versionID="db67ea3d5188bcb7ef39f4dfc4a6c708">
  <xsd:schema xmlns:xsd="http://www.w3.org/2001/XMLSchema" xmlns:xs="http://www.w3.org/2001/XMLSchema" xmlns:p="http://schemas.microsoft.com/office/2006/metadata/properties" xmlns:ns2="50cd1067-ad5b-4548-a81f-8020061686ae" xmlns:ns3="baa8e23d-dc65-4aa4-b255-c26c0adc0f71" targetNamespace="http://schemas.microsoft.com/office/2006/metadata/properties" ma:root="true" ma:fieldsID="ee074689c55b586904ece71586027f37" ns2:_="" ns3:_="">
    <xsd:import namespace="50cd1067-ad5b-4548-a81f-8020061686ae"/>
    <xsd:import namespace="baa8e23d-dc65-4aa4-b255-c26c0adc0f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cd1067-ad5b-4548-a81f-8020061686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cb26097-bfaf-4cc3-af83-a872dc9a89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a8e23d-dc65-4aa4-b255-c26c0adc0f7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00f3422-6e4a-483c-bdba-5b89fc64bc2f}" ma:internalName="TaxCatchAll" ma:showField="CatchAllData" ma:web="baa8e23d-dc65-4aa4-b255-c26c0adc0f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448020-6769-49D8-BB66-F34A24470027}">
  <ds:schemaRefs>
    <ds:schemaRef ds:uri="http://schemas.microsoft.com/office/2006/metadata/properties"/>
    <ds:schemaRef ds:uri="http://schemas.microsoft.com/office/infopath/2007/PartnerControls"/>
    <ds:schemaRef ds:uri="baa8e23d-dc65-4aa4-b255-c26c0adc0f71"/>
    <ds:schemaRef ds:uri="50cd1067-ad5b-4548-a81f-8020061686ae"/>
  </ds:schemaRefs>
</ds:datastoreItem>
</file>

<file path=customXml/itemProps2.xml><?xml version="1.0" encoding="utf-8"?>
<ds:datastoreItem xmlns:ds="http://schemas.openxmlformats.org/officeDocument/2006/customXml" ds:itemID="{542BF543-BABB-4751-8930-47896D5276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cd1067-ad5b-4548-a81f-8020061686ae"/>
    <ds:schemaRef ds:uri="baa8e23d-dc65-4aa4-b255-c26c0adc0f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F9A7F27-EEBD-4888-9CCF-B3DA44EB8C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74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STIX Two Text Medium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Daly</dc:creator>
  <cp:lastModifiedBy>Julie Daly</cp:lastModifiedBy>
  <cp:revision>22</cp:revision>
  <dcterms:created xsi:type="dcterms:W3CDTF">2026-07-08T09:30:40Z</dcterms:created>
  <dcterms:modified xsi:type="dcterms:W3CDTF">2026-08-26T08:57:10Z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0x0101006A18DDA65413BE4CB07F4D05041C6593</vt:lpwstr>
  </property>
  <property fmtid="{D5CDD505-2E9C-101B-9397-08002B2CF9AE}" pid="3" name="MediaServiceImageTags">
    <vt:lpwstr/>
  </property>
</Properties>
</file>